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82235" autoAdjust="0"/>
  </p:normalViewPr>
  <p:slideViewPr>
    <p:cSldViewPr snapToGrid="0">
      <p:cViewPr varScale="1">
        <p:scale>
          <a:sx n="91" d="100"/>
          <a:sy n="91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7BEA6-7758-4E35-BA5A-F7B421AD077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152DE-0ABF-407B-AFAA-44516F2FD5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0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씨앗</a:t>
            </a:r>
            <a:r>
              <a:rPr lang="en-US" altLang="ko-KR" dirty="0" smtClean="0"/>
              <a:t>/</a:t>
            </a:r>
            <a:r>
              <a:rPr lang="ko-KR" altLang="en-US" dirty="0" smtClean="0"/>
              <a:t>과일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외주</a:t>
            </a:r>
            <a:endParaRPr lang="en-US" altLang="ko-KR" dirty="0" smtClean="0"/>
          </a:p>
          <a:p>
            <a:r>
              <a:rPr lang="ko-KR" altLang="en-US" dirty="0" smtClean="0"/>
              <a:t>날씨 아이콘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직접 그림</a:t>
            </a:r>
            <a:endParaRPr lang="en-US" altLang="ko-KR" baseline="0" dirty="0" smtClean="0"/>
          </a:p>
          <a:p>
            <a:r>
              <a:rPr lang="ko-KR" altLang="en-US" baseline="0" dirty="0" smtClean="0"/>
              <a:t>환경설정 버튼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외주</a:t>
            </a:r>
            <a:endParaRPr lang="en-US" altLang="ko-KR" baseline="0" dirty="0" smtClean="0"/>
          </a:p>
          <a:p>
            <a:r>
              <a:rPr lang="ko-KR" altLang="en-US" baseline="0" dirty="0" smtClean="0"/>
              <a:t>꽃 물 주기 알림 </a:t>
            </a:r>
            <a:r>
              <a:rPr lang="ko-KR" altLang="en-US" baseline="0" dirty="0" err="1" smtClean="0"/>
              <a:t>같은거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우리가 그림</a:t>
            </a:r>
            <a:endParaRPr lang="en-US" altLang="ko-KR" baseline="0" dirty="0" smtClean="0"/>
          </a:p>
          <a:p>
            <a:r>
              <a:rPr lang="ko-KR" altLang="en-US" baseline="0" dirty="0" smtClean="0"/>
              <a:t>배경 화면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깔끔하고 선 </a:t>
            </a:r>
            <a:r>
              <a:rPr lang="ko-KR" altLang="en-US" baseline="0" dirty="0" err="1" smtClean="0"/>
              <a:t>확실한거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외주</a:t>
            </a:r>
            <a:endParaRPr lang="en-US" altLang="ko-KR" baseline="0" dirty="0" smtClean="0"/>
          </a:p>
          <a:p>
            <a:r>
              <a:rPr lang="ko-KR" altLang="en-US" baseline="0" dirty="0" smtClean="0"/>
              <a:t>업적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메뉴 버튼 </a:t>
            </a: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외주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30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다이얼로그 배경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외주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리스트뷰</a:t>
            </a:r>
            <a:r>
              <a:rPr lang="ko-KR" altLang="en-US" dirty="0" smtClean="0"/>
              <a:t> 배경 </a:t>
            </a: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외주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5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꽃 </a:t>
            </a:r>
            <a:r>
              <a:rPr lang="en-US" altLang="ko-KR" dirty="0" smtClean="0"/>
              <a:t>+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화분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개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외주</a:t>
            </a:r>
            <a:endParaRPr lang="en-US" altLang="ko-KR" baseline="0" dirty="0" smtClean="0"/>
          </a:p>
          <a:p>
            <a:r>
              <a:rPr lang="ko-KR" altLang="en-US" dirty="0" smtClean="0"/>
              <a:t>자물쇠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직접 그림</a:t>
            </a:r>
            <a:endParaRPr lang="en-US" altLang="ko-KR" dirty="0" smtClean="0"/>
          </a:p>
          <a:p>
            <a:r>
              <a:rPr lang="ko-KR" altLang="en-US" dirty="0" err="1" smtClean="0"/>
              <a:t>프래그먼트</a:t>
            </a:r>
            <a:r>
              <a:rPr lang="ko-KR" altLang="en-US" dirty="0" smtClean="0"/>
              <a:t> 배경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직접</a:t>
            </a:r>
            <a:endParaRPr lang="en-US" altLang="ko-KR" dirty="0" smtClean="0"/>
          </a:p>
          <a:p>
            <a:r>
              <a:rPr lang="ko-KR" altLang="en-US" dirty="0" err="1" smtClean="0"/>
              <a:t>리스트뷰</a:t>
            </a:r>
            <a:r>
              <a:rPr lang="ko-KR" altLang="en-US" dirty="0" smtClean="0"/>
              <a:t> 배경은 업적 </a:t>
            </a:r>
            <a:r>
              <a:rPr lang="ko-KR" altLang="en-US" dirty="0" err="1" smtClean="0"/>
              <a:t>리스트뷰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배경꺼</a:t>
            </a:r>
            <a:r>
              <a:rPr lang="ko-KR" altLang="en-US" dirty="0" smtClean="0"/>
              <a:t> 그대로 씀</a:t>
            </a:r>
            <a:endParaRPr lang="en-US" altLang="ko-KR" dirty="0" smtClean="0"/>
          </a:p>
          <a:p>
            <a:r>
              <a:rPr lang="ko-KR" altLang="en-US" dirty="0" err="1" smtClean="0"/>
              <a:t>프래그먼트</a:t>
            </a:r>
            <a:r>
              <a:rPr lang="ko-KR" altLang="en-US" dirty="0" smtClean="0"/>
              <a:t> 배경들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직접 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9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스킬 이미지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직접 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5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메뉴바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직접 그림</a:t>
            </a:r>
            <a:endParaRPr lang="en-US" altLang="ko-KR" dirty="0" smtClean="0"/>
          </a:p>
          <a:p>
            <a:r>
              <a:rPr lang="ko-KR" altLang="en-US" dirty="0" smtClean="0"/>
              <a:t>날씨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반투명</a:t>
            </a:r>
            <a:r>
              <a:rPr lang="en-US" altLang="ko-KR" dirty="0" smtClean="0"/>
              <a:t>/ GIF,</a:t>
            </a:r>
            <a:r>
              <a:rPr lang="en-US" altLang="ko-KR" baseline="0" dirty="0" smtClean="0"/>
              <a:t> PNG </a:t>
            </a:r>
            <a:r>
              <a:rPr lang="ko-KR" altLang="en-US" baseline="0" dirty="0" smtClean="0"/>
              <a:t>외주 따로 알아보기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80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상점 아이템 이미지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직접 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152DE-0ABF-407B-AFAA-44516F2FD5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36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99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7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5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4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24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28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17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5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0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2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E34B-0628-4D4E-AB66-662A94416A32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8E9D6-E724-485A-9B14-89ABC3D06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9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구체화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ㅇㅅㅇ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외부화면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57288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5892050" y="1243013"/>
            <a:ext cx="3006000" cy="5344000"/>
            <a:chOff x="4557712" y="1243013"/>
            <a:chExt cx="3006000" cy="5344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712" y="1243013"/>
              <a:ext cx="3006000" cy="534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4" t="30111" r="59192" b="53843"/>
            <a:stretch/>
          </p:blipFill>
          <p:spPr>
            <a:xfrm>
              <a:off x="4815318" y="4105513"/>
              <a:ext cx="581025" cy="857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432"/>
            <a:stretch/>
          </p:blipFill>
          <p:spPr>
            <a:xfrm>
              <a:off x="6873713" y="6350197"/>
              <a:ext cx="615749" cy="236816"/>
            </a:xfrm>
            <a:prstGeom prst="rect">
              <a:avLst/>
            </a:prstGeom>
          </p:spPr>
        </p:pic>
        <p:sp>
          <p:nvSpPr>
            <p:cNvPr id="11" name="이등변 삼각형 10"/>
            <p:cNvSpPr/>
            <p:nvPr/>
          </p:nvSpPr>
          <p:spPr>
            <a:xfrm>
              <a:off x="7121863" y="6382880"/>
              <a:ext cx="119447" cy="13335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022125" y="1243013"/>
            <a:ext cx="3006000" cy="5344000"/>
            <a:chOff x="8104481" y="960479"/>
            <a:chExt cx="3006000" cy="5344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481" y="960479"/>
              <a:ext cx="3006000" cy="5344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60"/>
            <a:stretch/>
          </p:blipFill>
          <p:spPr>
            <a:xfrm>
              <a:off x="10418624" y="4105513"/>
              <a:ext cx="615749" cy="2198966"/>
            </a:xfrm>
            <a:prstGeom prst="rect">
              <a:avLst/>
            </a:prstGeom>
          </p:spPr>
        </p:pic>
        <p:sp>
          <p:nvSpPr>
            <p:cNvPr id="9" name="이등변 삼각형 8"/>
            <p:cNvSpPr/>
            <p:nvPr/>
          </p:nvSpPr>
          <p:spPr>
            <a:xfrm rot="10800000">
              <a:off x="10666775" y="4171950"/>
              <a:ext cx="119447" cy="133350"/>
            </a:xfrm>
            <a:prstGeom prst="triangl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9" t="65057" r="79545" b="28348"/>
            <a:stretch/>
          </p:blipFill>
          <p:spPr>
            <a:xfrm>
              <a:off x="10496548" y="4528899"/>
              <a:ext cx="457199" cy="352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" t="77004" r="80756" b="16222"/>
            <a:stretch/>
          </p:blipFill>
          <p:spPr>
            <a:xfrm>
              <a:off x="10496548" y="4952167"/>
              <a:ext cx="457199" cy="361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" t="88406" r="79152" b="4999"/>
            <a:stretch/>
          </p:blipFill>
          <p:spPr>
            <a:xfrm>
              <a:off x="10496548" y="5393652"/>
              <a:ext cx="457200" cy="352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3" t="76452" r="79077" b="16240"/>
            <a:stretch/>
          </p:blipFill>
          <p:spPr>
            <a:xfrm>
              <a:off x="10506071" y="5800490"/>
              <a:ext cx="447675" cy="3905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10378738" y="4281298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123.45A</a:t>
              </a:r>
              <a:endParaRPr lang="ko-KR" altLang="en-US" sz="11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4" t="30111" r="59192" b="53843"/>
            <a:stretch/>
          </p:blipFill>
          <p:spPr>
            <a:xfrm>
              <a:off x="8474652" y="3562349"/>
              <a:ext cx="581025" cy="857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9" t="53659" r="41270" b="38499"/>
          <a:stretch/>
        </p:blipFill>
        <p:spPr>
          <a:xfrm>
            <a:off x="6886208" y="138917"/>
            <a:ext cx="590550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7395050" y="140661"/>
            <a:ext cx="4722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문 이미지의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외부화면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7" t="3801" r="15629" b="5070"/>
          <a:stretch/>
        </p:blipFill>
        <p:spPr>
          <a:xfrm>
            <a:off x="3067262" y="1718108"/>
            <a:ext cx="2804845" cy="44795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022125" y="1243013"/>
            <a:ext cx="3006000" cy="164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5455578" y="1582220"/>
            <a:ext cx="2021180" cy="203428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5702157" y="1718108"/>
            <a:ext cx="2044558" cy="29840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6639558" y="1919888"/>
            <a:ext cx="1405107" cy="410872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8322067" y="1919888"/>
            <a:ext cx="253581" cy="401857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225599" y="894430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날씨 알림 </a:t>
            </a:r>
            <a:r>
              <a:rPr lang="en-US" altLang="ko-KR" dirty="0" smtClean="0"/>
              <a:t>Notification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23444" y="640294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날씨 </a:t>
            </a:r>
            <a:r>
              <a:rPr lang="ko-KR" altLang="en-US" dirty="0" err="1" smtClean="0"/>
              <a:t>이펙트</a:t>
            </a:r>
            <a:r>
              <a:rPr lang="ko-KR" altLang="en-US" dirty="0" smtClean="0"/>
              <a:t> 상단에만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25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상점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1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10414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9" t="53659" r="26581" b="38499"/>
          <a:stretch/>
        </p:blipFill>
        <p:spPr>
          <a:xfrm>
            <a:off x="6021432" y="37164"/>
            <a:ext cx="609600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31032" y="0"/>
            <a:ext cx="568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울타리가 있는 집 이미지의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상점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131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6"/>
          <a:stretch/>
        </p:blipFill>
        <p:spPr>
          <a:xfrm>
            <a:off x="1981179" y="627959"/>
            <a:ext cx="6924695" cy="5751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86001" y="2552700"/>
            <a:ext cx="1230548" cy="390525"/>
          </a:xfrm>
          <a:prstGeom prst="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81768" y="3602567"/>
            <a:ext cx="1198032" cy="792441"/>
          </a:xfrm>
          <a:prstGeom prst="rect">
            <a:avLst/>
          </a:prstGeom>
          <a:solidFill>
            <a:srgbClr val="FF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03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5" y="1132621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00229" y="1142895"/>
            <a:ext cx="2994977" cy="5260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91396" y="5054367"/>
            <a:ext cx="2229492" cy="3390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Google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91396" y="5427662"/>
            <a:ext cx="2229492" cy="33904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FaceBook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991396" y="5800957"/>
            <a:ext cx="2229492" cy="33904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Email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911366" y="3452117"/>
            <a:ext cx="3551079" cy="342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62445" y="3267451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연주가 전 기획 </a:t>
            </a:r>
            <a:r>
              <a:rPr lang="ko-KR" altLang="en-US" smtClean="0"/>
              <a:t>때 그렸던 그거 </a:t>
            </a:r>
            <a:r>
              <a:rPr lang="ko-KR" altLang="en-US" dirty="0" err="1" smtClean="0"/>
              <a:t>이쁘더라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3424" y="1132621"/>
            <a:ext cx="2021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/>
              <a:t>Gaia</a:t>
            </a:r>
            <a:endParaRPr lang="ko-KR" altLang="en-US" sz="7200" dirty="0"/>
          </a:p>
        </p:txBody>
      </p:sp>
      <p:sp>
        <p:nvSpPr>
          <p:cNvPr id="14" name="TextBox 13"/>
          <p:cNvSpPr txBox="1"/>
          <p:nvPr/>
        </p:nvSpPr>
        <p:spPr>
          <a:xfrm>
            <a:off x="3695881" y="6322732"/>
            <a:ext cx="7390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App </a:t>
            </a:r>
            <a:r>
              <a:rPr lang="ko-KR" altLang="en-US" sz="1400" dirty="0" smtClean="0"/>
              <a:t>실행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게임 시작 전에 </a:t>
            </a:r>
            <a:r>
              <a:rPr lang="ko-KR" altLang="en-US" sz="1400" b="1" dirty="0" smtClean="0"/>
              <a:t>제작 툴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제작 회사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기상산업진흥원 </a:t>
            </a:r>
            <a:r>
              <a:rPr lang="ko-KR" altLang="en-US" sz="1400" dirty="0" smtClean="0"/>
              <a:t>마크 띄워 </a:t>
            </a:r>
            <a:r>
              <a:rPr lang="ko-KR" altLang="en-US" sz="1400" dirty="0" err="1" smtClean="0"/>
              <a:t>주는거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ㅇㅅㅇ</a:t>
            </a:r>
            <a:endParaRPr lang="ko-KR" altLang="en-US" sz="1400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로그인 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66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32528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 smtClean="0"/>
              <a:t>Main </a:t>
            </a:r>
            <a:r>
              <a:rPr lang="ko-KR" altLang="en-US" sz="2400" dirty="0" smtClean="0"/>
              <a:t>화면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꽃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스킬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드라이 꽃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외부화면 </a:t>
            </a:r>
            <a:r>
              <a:rPr lang="en-US" altLang="ko-KR" sz="2400" dirty="0" smtClean="0"/>
              <a:t>fragment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상점 </a:t>
            </a:r>
            <a:r>
              <a:rPr lang="en-US" altLang="ko-KR" sz="2400" dirty="0" smtClean="0"/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289861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" y="1388508"/>
            <a:ext cx="3005138" cy="53424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/>
          <p:cNvCxnSpPr>
            <a:endCxn id="6" idx="1"/>
          </p:cNvCxnSpPr>
          <p:nvPr/>
        </p:nvCxnSpPr>
        <p:spPr>
          <a:xfrm>
            <a:off x="2718197" y="5546676"/>
            <a:ext cx="726687" cy="1013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84" y="6375059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정원 혹은 비닐하우스 같은 배경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절대 집 밖</a:t>
            </a:r>
            <a:r>
              <a:rPr lang="en-US" altLang="ko-KR" dirty="0" smtClean="0"/>
              <a:t>/</a:t>
            </a:r>
            <a:r>
              <a:rPr lang="ko-KR" altLang="en-US" dirty="0" smtClean="0"/>
              <a:t>바깥의 풍경은 아님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47900" y="1388508"/>
            <a:ext cx="514350" cy="486846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2"/>
            <a:endCxn id="10" idx="1"/>
          </p:cNvCxnSpPr>
          <p:nvPr/>
        </p:nvCxnSpPr>
        <p:spPr>
          <a:xfrm>
            <a:off x="2505075" y="1875354"/>
            <a:ext cx="1026319" cy="3561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394" y="1050371"/>
            <a:ext cx="876048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t="30111" r="59192" b="53843"/>
          <a:stretch/>
        </p:blipFill>
        <p:spPr>
          <a:xfrm>
            <a:off x="5374079" y="4070631"/>
            <a:ext cx="581025" cy="85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8" t="90326" r="18929" b="582"/>
          <a:stretch/>
        </p:blipFill>
        <p:spPr>
          <a:xfrm>
            <a:off x="5382109" y="2110142"/>
            <a:ext cx="5238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6" t="89948" r="1102" b="425"/>
          <a:stretch/>
        </p:blipFill>
        <p:spPr>
          <a:xfrm>
            <a:off x="5374079" y="3116359"/>
            <a:ext cx="5238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649" r="32445" b="92754"/>
          <a:stretch/>
        </p:blipFill>
        <p:spPr>
          <a:xfrm>
            <a:off x="5374079" y="88"/>
            <a:ext cx="1981199" cy="352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7" t="894" r="1873" b="92153"/>
          <a:stretch/>
        </p:blipFill>
        <p:spPr>
          <a:xfrm>
            <a:off x="5382109" y="1161709"/>
            <a:ext cx="342900" cy="371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264944" y="343519"/>
            <a:ext cx="4229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좌측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점수를 나타내며 이미지는 </a:t>
            </a:r>
            <a:r>
              <a:rPr lang="ko-KR" altLang="en-US" sz="1600" dirty="0" err="1" smtClean="0"/>
              <a:t>해바라기씨</a:t>
            </a:r>
            <a:endParaRPr lang="en-US" altLang="ko-KR" sz="1600" dirty="0" smtClean="0"/>
          </a:p>
          <a:p>
            <a:r>
              <a:rPr lang="ko-KR" altLang="en-US" sz="1600" dirty="0" smtClean="0"/>
              <a:t>우측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현금 재화를 나타내며 이미지는 과일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264944" y="1516619"/>
            <a:ext cx="4453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환경설정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옵션 등을 나타내며 톱니바퀴 이미지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64944" y="2557172"/>
            <a:ext cx="4488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사용자의 업적 </a:t>
            </a:r>
            <a:r>
              <a:rPr lang="ko-KR" altLang="en-US" sz="1600" dirty="0" err="1" smtClean="0"/>
              <a:t>퀘스트를</a:t>
            </a:r>
            <a:r>
              <a:rPr lang="ko-KR" altLang="en-US" sz="1600" dirty="0" smtClean="0"/>
              <a:t>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왕관 이미지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5264944" y="3585749"/>
            <a:ext cx="5864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메뉴를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이미지는 위로 올라온다는 느낌을 주는 형태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264944" y="4927881"/>
            <a:ext cx="6357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사용자가 현재 키우는 꽃이며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위의 물방울 말 주머니는 물을 달라는 표시다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말 주머니가 떠 있을 </a:t>
            </a:r>
            <a:endParaRPr lang="en-US" altLang="ko-KR" sz="1600" dirty="0" smtClean="0"/>
          </a:p>
          <a:p>
            <a:r>
              <a:rPr lang="ko-KR" altLang="en-US" sz="1600" dirty="0" smtClean="0"/>
              <a:t>때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꽃을 클릭하면 가지고 있는 물을 소비하고 꽃에게 물을 준다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기본 화면</a:t>
            </a:r>
            <a:endParaRPr lang="ko-KR" alt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3268972" y="3412571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현재 날씨에 맞는 </a:t>
            </a:r>
            <a:endParaRPr lang="en-US" altLang="ko-KR" sz="1400" dirty="0" smtClean="0"/>
          </a:p>
          <a:p>
            <a:r>
              <a:rPr lang="ko-KR" altLang="en-US" sz="1400" dirty="0" smtClean="0"/>
              <a:t>아이콘 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252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1395413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환경 설정</a:t>
            </a:r>
            <a:endParaRPr lang="ko-KR" altLang="en-US" sz="16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267325" y="2216850"/>
            <a:ext cx="2457450" cy="3409950"/>
            <a:chOff x="5105400" y="1905000"/>
            <a:chExt cx="2457450" cy="340995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5" t="14599" r="7633" b="21592"/>
            <a:stretch/>
          </p:blipFill>
          <p:spPr>
            <a:xfrm>
              <a:off x="5105400" y="1905000"/>
              <a:ext cx="2457450" cy="3409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5761692" y="197701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사용자 이름</a:t>
              </a:r>
              <a:endParaRPr lang="ko-KR" alt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1797" y="257084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진동</a:t>
              </a:r>
              <a:endParaRPr lang="ko-KR" alt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81798" y="286105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소리</a:t>
              </a:r>
              <a:endParaRPr lang="ko-KR" altLang="en-US" sz="1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79496" y="3342969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날씨 효과</a:t>
              </a:r>
              <a:endParaRPr lang="ko-KR" alt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91442" y="312716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알림</a:t>
              </a:r>
              <a:endParaRPr lang="ko-KR" alt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1313" y="480521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저장하기</a:t>
              </a:r>
              <a:endParaRPr lang="ko-KR" alt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93419" y="480314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불러오기</a:t>
              </a:r>
              <a:endParaRPr lang="ko-KR" altLang="en-US" sz="14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62613" y="22399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 이름</a:t>
            </a: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1582718" y="28337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진동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582719" y="31239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소리</a:t>
            </a:r>
            <a:endParaRPr lang="ko-KR" alt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180417" y="360585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날씨 효과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1592363" y="33900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알림</a:t>
            </a:r>
            <a:endParaRPr lang="ko-KR" alt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832234" y="506810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저장하기</a:t>
            </a:r>
            <a:endParaRPr lang="ko-KR" alt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1694340" y="50660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불러오기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358155" y="3962596"/>
            <a:ext cx="1071470" cy="571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4643" y="1361561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앞으로 뜨는 다이얼로그 창은 디자인이 다 같았으면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429625" y="3759746"/>
            <a:ext cx="29803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기본 화면의 배경과 어울리는</a:t>
            </a:r>
            <a:endParaRPr lang="en-US" altLang="ko-KR" sz="1600" dirty="0" smtClean="0"/>
          </a:p>
          <a:p>
            <a:r>
              <a:rPr lang="ko-KR" altLang="en-US" sz="1600" dirty="0" smtClean="0"/>
              <a:t>단색의 배경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버튼 또한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다이얼로그 배경과 </a:t>
            </a:r>
            <a:endParaRPr lang="en-US" altLang="ko-KR" sz="1600" dirty="0" smtClean="0"/>
          </a:p>
          <a:p>
            <a:r>
              <a:rPr lang="ko-KR" altLang="en-US" sz="1600" dirty="0" smtClean="0"/>
              <a:t>어울리는 단색 배경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5603132" y="4407456"/>
            <a:ext cx="1808252" cy="821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6609999" y="4301485"/>
            <a:ext cx="308225" cy="29090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30919" y="4302247"/>
            <a:ext cx="1808252" cy="821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837786" y="4196276"/>
            <a:ext cx="308225" cy="29090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92030" y="4031137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꽃 체력 알림 </a:t>
            </a:r>
            <a:r>
              <a:rPr lang="en-US" altLang="ko-KR" sz="1400" dirty="0" smtClean="0"/>
              <a:t>20%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938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ain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" y="1385888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02878" y="105299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업적 화면</a:t>
            </a:r>
            <a:endParaRPr lang="ko-KR" altLang="en-US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4276724" y="1847850"/>
            <a:ext cx="2943561" cy="4038838"/>
            <a:chOff x="4276724" y="1847850"/>
            <a:chExt cx="2943561" cy="40388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9" t="14883" r="7951" b="22021"/>
            <a:stretch/>
          </p:blipFill>
          <p:spPr>
            <a:xfrm>
              <a:off x="4276724" y="1847850"/>
              <a:ext cx="2943561" cy="4038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3" y="2847975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354818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4188797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1" y="479143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428098" y="2169378"/>
            <a:ext cx="2477028" cy="3402747"/>
            <a:chOff x="4276724" y="1847850"/>
            <a:chExt cx="2943561" cy="403883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9" t="14883" r="7951" b="22021"/>
            <a:stretch/>
          </p:blipFill>
          <p:spPr>
            <a:xfrm>
              <a:off x="4276724" y="1847850"/>
              <a:ext cx="2943561" cy="40388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3" y="2847975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3548181"/>
              <a:ext cx="2571751" cy="5429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2" y="4188797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6" t="20836" r="13780" b="70682"/>
            <a:stretch/>
          </p:blipFill>
          <p:spPr>
            <a:xfrm>
              <a:off x="4434051" y="4791431"/>
              <a:ext cx="2571751" cy="5429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150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꽃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1" y="1067696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74" y="1067696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3" t="52207" r="1260" b="38525"/>
          <a:stretch/>
        </p:blipFill>
        <p:spPr>
          <a:xfrm>
            <a:off x="6515080" y="1017792"/>
            <a:ext cx="523875" cy="495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53659" r="85219" b="38499"/>
          <a:stretch/>
        </p:blipFill>
        <p:spPr>
          <a:xfrm>
            <a:off x="6515080" y="224734"/>
            <a:ext cx="428624" cy="41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943704" y="210866"/>
            <a:ext cx="4267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꽃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라는 것을 나타내는 꽃 이미지의</a:t>
            </a:r>
            <a:endParaRPr lang="en-US" altLang="ko-KR" sz="1600" dirty="0" smtClean="0"/>
          </a:p>
          <a:p>
            <a:r>
              <a:rPr lang="ko-KR" altLang="en-US" sz="1600" dirty="0" smtClean="0"/>
              <a:t>꽃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515080" y="1480515"/>
            <a:ext cx="4971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메뉴를 나타내며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이미지는 창이 밑으로 내려간다는 </a:t>
            </a:r>
            <a:endParaRPr lang="en-US" altLang="ko-KR" sz="1600" dirty="0" smtClean="0"/>
          </a:p>
          <a:p>
            <a:r>
              <a:rPr lang="ko-KR" altLang="en-US" sz="1600" dirty="0" smtClean="0"/>
              <a:t>느낌을 주는 형태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62671" y="6411696"/>
            <a:ext cx="936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en-US" altLang="ko-KR" dirty="0" err="1" smtClean="0"/>
              <a:t>ListView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Scroll</a:t>
            </a:r>
            <a:r>
              <a:rPr lang="ko-KR" altLang="en-US" dirty="0"/>
              <a:t> </a:t>
            </a:r>
            <a:r>
              <a:rPr lang="ko-KR" altLang="en-US" dirty="0" smtClean="0"/>
              <a:t>기능을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왼쪽이 기본</a:t>
            </a:r>
            <a:r>
              <a:rPr lang="en-US" altLang="ko-KR" dirty="0" smtClean="0"/>
              <a:t>/</a:t>
            </a:r>
            <a:r>
              <a:rPr lang="ko-KR" altLang="en-US" dirty="0"/>
              <a:t>오</a:t>
            </a:r>
            <a:r>
              <a:rPr lang="ko-KR" altLang="en-US" dirty="0" smtClean="0"/>
              <a:t>른쪽이 </a:t>
            </a:r>
            <a:r>
              <a:rPr lang="en-US" altLang="ko-KR" dirty="0" smtClean="0"/>
              <a:t>scroll</a:t>
            </a:r>
            <a:r>
              <a:rPr lang="ko-KR" altLang="en-US" dirty="0" smtClean="0"/>
              <a:t>을 내렸을 때 목록이다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6"/>
          <a:stretch/>
        </p:blipFill>
        <p:spPr>
          <a:xfrm>
            <a:off x="6515080" y="2285309"/>
            <a:ext cx="3006000" cy="2496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6431934" y="4782230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앞 페이지에서 나팔꽃을 구매하면 현재 화면과 같은 </a:t>
            </a:r>
            <a:endParaRPr lang="en-US" altLang="ko-KR" sz="1600" dirty="0" smtClean="0"/>
          </a:p>
          <a:p>
            <a:r>
              <a:rPr lang="ko-KR" altLang="en-US" sz="1600" dirty="0" smtClean="0"/>
              <a:t>상태가 된다</a:t>
            </a:r>
            <a:r>
              <a:rPr lang="en-US" altLang="ko-KR" sz="1600" dirty="0" smtClean="0"/>
              <a:t>.  </a:t>
            </a:r>
            <a:r>
              <a:rPr lang="ko-KR" altLang="en-US" sz="1600" dirty="0" smtClean="0"/>
              <a:t>그리고 </a:t>
            </a:r>
            <a:r>
              <a:rPr lang="en-US" altLang="ko-KR" sz="1600" dirty="0" smtClean="0"/>
              <a:t>main </a:t>
            </a:r>
            <a:r>
              <a:rPr lang="ko-KR" altLang="en-US" sz="1600" dirty="0" smtClean="0"/>
              <a:t>화면에 나팔꽃이 추가된다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500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스킬 </a:t>
            </a:r>
            <a:r>
              <a:rPr lang="en-US" altLang="ko-KR" dirty="0" smtClean="0"/>
              <a:t>fragment(1/1)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t="53659" r="69692" b="38499"/>
          <a:stretch/>
        </p:blipFill>
        <p:spPr>
          <a:xfrm>
            <a:off x="6267450" y="220539"/>
            <a:ext cx="631113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898563" y="186634"/>
            <a:ext cx="472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스킬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라는 것을 나타내는</a:t>
            </a:r>
            <a:endParaRPr lang="en-US" altLang="ko-KR" sz="1600" dirty="0" smtClean="0"/>
          </a:p>
          <a:p>
            <a:r>
              <a:rPr lang="ko-KR" altLang="en-US" sz="1600" dirty="0" smtClean="0"/>
              <a:t>모종삽 이미지의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스킬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0" y="10287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35" y="10287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90" y="1016423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38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드라이 꽃 </a:t>
            </a:r>
            <a:r>
              <a:rPr lang="en-US" altLang="ko-KR" dirty="0" smtClean="0"/>
              <a:t>fragment(1/2)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9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98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61" y="100965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/>
          <p:cNvSpPr/>
          <p:nvPr/>
        </p:nvSpPr>
        <p:spPr>
          <a:xfrm>
            <a:off x="2124075" y="4972050"/>
            <a:ext cx="809625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919912" y="4664868"/>
            <a:ext cx="671514" cy="6143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093560" y="4972050"/>
            <a:ext cx="3190876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t="87871" r="77092" b="2504"/>
          <a:stretch/>
        </p:blipFill>
        <p:spPr>
          <a:xfrm>
            <a:off x="9318278" y="5696699"/>
            <a:ext cx="571500" cy="514351"/>
          </a:xfrm>
          <a:prstGeom prst="rect">
            <a:avLst/>
          </a:prstGeom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53659" r="55022" b="38499"/>
          <a:stretch/>
        </p:blipFill>
        <p:spPr>
          <a:xfrm>
            <a:off x="6822268" y="111028"/>
            <a:ext cx="619125" cy="57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7356484" y="104773"/>
            <a:ext cx="4927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화분 이미지의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드라이꽃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fragment</a:t>
            </a:r>
            <a:r>
              <a:rPr lang="ko-KR" altLang="en-US" sz="1600" dirty="0" smtClean="0"/>
              <a:t>로 이동하는 버튼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1445411" y="5696699"/>
            <a:ext cx="585627" cy="514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22719" y="6379485"/>
            <a:ext cx="4161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과일 주고 자물쇠 </a:t>
            </a:r>
            <a:r>
              <a:rPr lang="ko-KR" altLang="en-US" sz="1400" dirty="0" err="1" smtClean="0"/>
              <a:t>열음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다이얼로그로 띄워서 구매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415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" y="317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드라이 꽃 </a:t>
            </a:r>
            <a:r>
              <a:rPr lang="en-US" altLang="ko-KR" dirty="0" smtClean="0"/>
              <a:t>fragment(2/2)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4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2" y="1143000"/>
            <a:ext cx="3006000" cy="53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/>
          <p:cNvSpPr/>
          <p:nvPr/>
        </p:nvSpPr>
        <p:spPr>
          <a:xfrm>
            <a:off x="3895725" y="5734050"/>
            <a:ext cx="809625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641613" y="4752975"/>
            <a:ext cx="663938" cy="638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820024" y="4476750"/>
            <a:ext cx="3190876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593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435</Words>
  <Application>Microsoft Office PowerPoint</Application>
  <PresentationFormat>와이드스크린</PresentationFormat>
  <Paragraphs>100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UI 구체화</vt:lpstr>
      <vt:lpstr>목차</vt:lpstr>
      <vt:lpstr>Main 화면(1/3)</vt:lpstr>
      <vt:lpstr>Main 화면(2/3)</vt:lpstr>
      <vt:lpstr>Main 화면(3/3)</vt:lpstr>
      <vt:lpstr>꽃 fragment(1/1)</vt:lpstr>
      <vt:lpstr>스킬 fragment(1/1)</vt:lpstr>
      <vt:lpstr>드라이 꽃 fragment(1/2)</vt:lpstr>
      <vt:lpstr>드라이 꽃 fragment(2/2)</vt:lpstr>
      <vt:lpstr>외부화면 fragment(1/1)</vt:lpstr>
      <vt:lpstr>상점 fragment(1/1)</vt:lpstr>
      <vt:lpstr>PowerPoint 프레젠테이션</vt:lpstr>
      <vt:lpstr>로그인 창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Mint</dc:creator>
  <cp:lastModifiedBy>Mint</cp:lastModifiedBy>
  <cp:revision>45</cp:revision>
  <dcterms:created xsi:type="dcterms:W3CDTF">2017-09-06T06:30:27Z</dcterms:created>
  <dcterms:modified xsi:type="dcterms:W3CDTF">2017-09-06T13:43:19Z</dcterms:modified>
</cp:coreProperties>
</file>